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4"/>
  </p:sldMasterIdLst>
  <p:notesMasterIdLst>
    <p:notesMasterId r:id="rId17"/>
  </p:notesMasterIdLst>
  <p:sldIdLst>
    <p:sldId id="256" r:id="rId5"/>
    <p:sldId id="257" r:id="rId6"/>
    <p:sldId id="258" r:id="rId7"/>
    <p:sldId id="259" r:id="rId8"/>
    <p:sldId id="260" r:id="rId9"/>
    <p:sldId id="261" r:id="rId10"/>
    <p:sldId id="266" r:id="rId11"/>
    <p:sldId id="267" r:id="rId12"/>
    <p:sldId id="268" r:id="rId13"/>
    <p:sldId id="265" r:id="rId14"/>
    <p:sldId id="263" r:id="rId15"/>
    <p:sldId id="264" r:id="rId16"/>
  </p:sldIdLst>
  <p:sldSz cx="9144000" cy="5143500" type="screen16x9"/>
  <p:notesSz cx="6858000" cy="9144000"/>
  <p:embeddedFontLst>
    <p:embeddedFont>
      <p:font typeface="Francois One" panose="02000503040000020004" pitchFamily="2" charset="77"/>
      <p:regular r:id="rId18"/>
    </p:embeddedFont>
    <p:embeddedFont>
      <p:font typeface="Lato" panose="020F0502020204030203" pitchFamily="34" charset="0"/>
      <p:regular r:id="rId19"/>
      <p:bold r:id="rId20"/>
      <p:italic r:id="rId21"/>
      <p:boldItalic r:id="rId22"/>
    </p:embeddedFont>
    <p:embeddedFont>
      <p:font typeface="Montserrat" pitchFamily="2" charset="77"/>
      <p:regular r:id="rId23"/>
      <p:bold r:id="rId24"/>
      <p:italic r:id="rId25"/>
      <p:boldItalic r:id="rId26"/>
    </p:embeddedFont>
    <p:embeddedFont>
      <p:font typeface="Raleway" pitchFamily="2" charset="77"/>
      <p:regular r:id="rId27"/>
      <p:bold r:id="rId28"/>
      <p:italic r:id="rId29"/>
      <p:boldItalic r:id="rId30"/>
    </p:embeddedFont>
    <p:embeddedFont>
      <p:font typeface="Roboto" panose="02000000000000000000" pitchFamily="2" charset="0"/>
      <p:regular r:id="rId31"/>
      <p:bold r:id="rId32"/>
      <p:italic r:id="rId33"/>
      <p:boldItalic r:id="rId34"/>
    </p:embeddedFont>
    <p:embeddedFont>
      <p:font typeface="Roboto Condensed" panose="020F0502020204030204" pitchFamily="34" charset="0"/>
      <p:regular r:id="rId35"/>
      <p:bold r:id="rId36"/>
      <p:italic r:id="rId37"/>
      <p:boldItalic r:id="rId38"/>
    </p:embeddedFont>
    <p:embeddedFont>
      <p:font typeface="Verdana" panose="020B0604030504040204" pitchFamily="34" charset="0"/>
      <p:regular r:id="rId39"/>
      <p:bold r:id="rId40"/>
      <p:italic r:id="rId41"/>
      <p:boldItalic r:id="rId4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4" roundtripDataSignature="AMtx7mhfrN0sqXkd5e5cqbQKNcKBr+dqWw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E28B2D8-64F5-355C-0412-3F90D0413008}" name="Freeman, Jason A" initials="JF" userId="S::jf242@gatech.edu::9b8ff8fa-67c2-4b1e-8eb2-2e531726e10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7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167C08F-6477-701C-6F13-B07A427CBA6E}" v="2" dt="2023-06-13T12:16:47.456"/>
    <p1510:client id="{7CD9D997-B4CE-4F51-85C3-DCB3935B8D08}" v="25" dt="2023-06-14T00:46:09.170"/>
    <p1510:client id="{85558DA4-CA13-DCD8-D327-FBC9E6EB2A2A}" v="31" dt="2023-06-09T13:35:09.868"/>
  </p1510:revLst>
</p1510:revInfo>
</file>

<file path=ppt/tableStyles.xml><?xml version="1.0" encoding="utf-8"?>
<a:tblStyleLst xmlns:a="http://schemas.openxmlformats.org/drawingml/2006/main" def="{647CC027-31B7-4622-90DA-CF2179ABAA32}">
  <a:tblStyle styleId="{647CC027-31B7-4622-90DA-CF2179ABAA32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F7FF3583-54DE-42F7-834A-03EBEFAA3ABA}" styleName="Table_1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9" Type="http://schemas.openxmlformats.org/officeDocument/2006/relationships/font" Target="fonts/font22.fntdata"/><Relationship Id="rId21" Type="http://schemas.openxmlformats.org/officeDocument/2006/relationships/font" Target="fonts/font4.fntdata"/><Relationship Id="rId34" Type="http://schemas.openxmlformats.org/officeDocument/2006/relationships/font" Target="fonts/font17.fntdata"/><Relationship Id="rId42" Type="http://schemas.openxmlformats.org/officeDocument/2006/relationships/font" Target="fonts/font25.fntdata"/><Relationship Id="rId47" Type="http://schemas.openxmlformats.org/officeDocument/2006/relationships/theme" Target="theme/theme1.xml"/><Relationship Id="rId50" Type="http://schemas.microsoft.com/office/2015/10/relationships/revisionInfo" Target="revisionInfo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font" Target="fonts/font12.fntdata"/><Relationship Id="rId11" Type="http://schemas.openxmlformats.org/officeDocument/2006/relationships/slide" Target="slides/slide7.xml"/><Relationship Id="rId24" Type="http://schemas.openxmlformats.org/officeDocument/2006/relationships/font" Target="fonts/font7.fntdata"/><Relationship Id="rId32" Type="http://schemas.openxmlformats.org/officeDocument/2006/relationships/font" Target="fonts/font15.fntdata"/><Relationship Id="rId37" Type="http://schemas.openxmlformats.org/officeDocument/2006/relationships/font" Target="fonts/font20.fntdata"/><Relationship Id="rId40" Type="http://schemas.openxmlformats.org/officeDocument/2006/relationships/font" Target="fonts/font23.fntdata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36" Type="http://schemas.openxmlformats.org/officeDocument/2006/relationships/font" Target="fonts/font19.fntdata"/><Relationship Id="rId49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font" Target="fonts/font2.fntdata"/><Relationship Id="rId31" Type="http://schemas.openxmlformats.org/officeDocument/2006/relationships/font" Target="fonts/font14.fntdata"/><Relationship Id="rId44" Type="http://customschemas.google.com/relationships/presentationmetadata" Target="meta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font" Target="fonts/font13.fntdata"/><Relationship Id="rId35" Type="http://schemas.openxmlformats.org/officeDocument/2006/relationships/font" Target="fonts/font18.fntdata"/><Relationship Id="rId48" Type="http://schemas.openxmlformats.org/officeDocument/2006/relationships/tableStyles" Target="tableStyles.xml"/><Relationship Id="rId8" Type="http://schemas.openxmlformats.org/officeDocument/2006/relationships/slide" Target="slides/slide4.xml"/><Relationship Id="rId51" Type="http://schemas.microsoft.com/office/2018/10/relationships/authors" Target="author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33" Type="http://schemas.openxmlformats.org/officeDocument/2006/relationships/font" Target="fonts/font16.fntdata"/><Relationship Id="rId38" Type="http://schemas.openxmlformats.org/officeDocument/2006/relationships/font" Target="fonts/font21.fntdata"/><Relationship Id="rId46" Type="http://schemas.openxmlformats.org/officeDocument/2006/relationships/viewProps" Target="viewProps.xml"/><Relationship Id="rId20" Type="http://schemas.openxmlformats.org/officeDocument/2006/relationships/font" Target="fonts/font3.fntdata"/><Relationship Id="rId41" Type="http://schemas.openxmlformats.org/officeDocument/2006/relationships/font" Target="fonts/font24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len, Brittney J" userId="S::ballen88@gatech.edu::0ae0c295-440a-4855-a18a-673cab4448c4" providerId="AD" clId="Web-{7CD9D997-B4CE-4F51-85C3-DCB3935B8D08}"/>
    <pc:docChg chg="modSld">
      <pc:chgData name="Allen, Brittney J" userId="S::ballen88@gatech.edu::0ae0c295-440a-4855-a18a-673cab4448c4" providerId="AD" clId="Web-{7CD9D997-B4CE-4F51-85C3-DCB3935B8D08}" dt="2023-06-14T00:46:06.170" v="10" actId="20577"/>
      <pc:docMkLst>
        <pc:docMk/>
      </pc:docMkLst>
      <pc:sldChg chg="modSp">
        <pc:chgData name="Allen, Brittney J" userId="S::ballen88@gatech.edu::0ae0c295-440a-4855-a18a-673cab4448c4" providerId="AD" clId="Web-{7CD9D997-B4CE-4F51-85C3-DCB3935B8D08}" dt="2023-06-14T00:45:18.841" v="3"/>
        <pc:sldMkLst>
          <pc:docMk/>
          <pc:sldMk cId="0" sldId="261"/>
        </pc:sldMkLst>
        <pc:graphicFrameChg chg="mod modGraphic">
          <ac:chgData name="Allen, Brittney J" userId="S::ballen88@gatech.edu::0ae0c295-440a-4855-a18a-673cab4448c4" providerId="AD" clId="Web-{7CD9D997-B4CE-4F51-85C3-DCB3935B8D08}" dt="2023-06-14T00:45:18.841" v="3"/>
          <ac:graphicFrameMkLst>
            <pc:docMk/>
            <pc:sldMk cId="0" sldId="261"/>
            <ac:graphicFrameMk id="137" creationId="{00000000-0000-0000-0000-000000000000}"/>
          </ac:graphicFrameMkLst>
        </pc:graphicFrameChg>
      </pc:sldChg>
      <pc:sldChg chg="modSp">
        <pc:chgData name="Allen, Brittney J" userId="S::ballen88@gatech.edu::0ae0c295-440a-4855-a18a-673cab4448c4" providerId="AD" clId="Web-{7CD9D997-B4CE-4F51-85C3-DCB3935B8D08}" dt="2023-06-14T00:46:06.170" v="10" actId="20577"/>
        <pc:sldMkLst>
          <pc:docMk/>
          <pc:sldMk cId="0" sldId="263"/>
        </pc:sldMkLst>
        <pc:spChg chg="mod">
          <ac:chgData name="Allen, Brittney J" userId="S::ballen88@gatech.edu::0ae0c295-440a-4855-a18a-673cab4448c4" providerId="AD" clId="Web-{7CD9D997-B4CE-4F51-85C3-DCB3935B8D08}" dt="2023-06-14T00:46:06.170" v="10" actId="20577"/>
          <ac:spMkLst>
            <pc:docMk/>
            <pc:sldMk cId="0" sldId="263"/>
            <ac:spMk id="163" creationId="{00000000-0000-0000-0000-000000000000}"/>
          </ac:spMkLst>
        </pc:spChg>
      </pc:sldChg>
      <pc:sldChg chg="modSp">
        <pc:chgData name="Allen, Brittney J" userId="S::ballen88@gatech.edu::0ae0c295-440a-4855-a18a-673cab4448c4" providerId="AD" clId="Web-{7CD9D997-B4CE-4F51-85C3-DCB3935B8D08}" dt="2023-06-14T00:45:51.326" v="7"/>
        <pc:sldMkLst>
          <pc:docMk/>
          <pc:sldMk cId="3553253156" sldId="265"/>
        </pc:sldMkLst>
        <pc:graphicFrameChg chg="mod modGraphic">
          <ac:chgData name="Allen, Brittney J" userId="S::ballen88@gatech.edu::0ae0c295-440a-4855-a18a-673cab4448c4" providerId="AD" clId="Web-{7CD9D997-B4CE-4F51-85C3-DCB3935B8D08}" dt="2023-06-14T00:45:51.326" v="7"/>
          <ac:graphicFrameMkLst>
            <pc:docMk/>
            <pc:sldMk cId="3553253156" sldId="265"/>
            <ac:graphicFrameMk id="149" creationId="{00000000-0000-0000-0000-000000000000}"/>
          </ac:graphicFrameMkLst>
        </pc:graphicFrameChg>
      </pc:sldChg>
      <pc:sldChg chg="modSp">
        <pc:chgData name="Allen, Brittney J" userId="S::ballen88@gatech.edu::0ae0c295-440a-4855-a18a-673cab4448c4" providerId="AD" clId="Web-{7CD9D997-B4CE-4F51-85C3-DCB3935B8D08}" dt="2023-06-14T00:45:35.435" v="5"/>
        <pc:sldMkLst>
          <pc:docMk/>
          <pc:sldMk cId="4004924673" sldId="266"/>
        </pc:sldMkLst>
        <pc:graphicFrameChg chg="mod modGraphic">
          <ac:chgData name="Allen, Brittney J" userId="S::ballen88@gatech.edu::0ae0c295-440a-4855-a18a-673cab4448c4" providerId="AD" clId="Web-{7CD9D997-B4CE-4F51-85C3-DCB3935B8D08}" dt="2023-06-14T00:45:35.435" v="5"/>
          <ac:graphicFrameMkLst>
            <pc:docMk/>
            <pc:sldMk cId="4004924673" sldId="266"/>
            <ac:graphicFrameMk id="137" creationId="{00000000-0000-0000-0000-000000000000}"/>
          </ac:graphicFrameMkLst>
        </pc:graphicFrameChg>
      </pc:sldChg>
    </pc:docChg>
  </pc:docChgLst>
  <pc:docChgLst>
    <pc:chgData name="Freeman, Jason A" userId="9b8ff8fa-67c2-4b1e-8eb2-2e531726e106" providerId="ADAL" clId="{1269B5E9-3839-874E-A4DD-0C770E5E23C7}"/>
    <pc:docChg chg="">
      <pc:chgData name="Freeman, Jason A" userId="9b8ff8fa-67c2-4b1e-8eb2-2e531726e106" providerId="ADAL" clId="{1269B5E9-3839-874E-A4DD-0C770E5E23C7}" dt="2023-05-10T13:00:21.579" v="1"/>
      <pc:docMkLst>
        <pc:docMk/>
      </pc:docMkLst>
      <pc:sldChg chg="addCm">
        <pc:chgData name="Freeman, Jason A" userId="9b8ff8fa-67c2-4b1e-8eb2-2e531726e106" providerId="ADAL" clId="{1269B5E9-3839-874E-A4DD-0C770E5E23C7}" dt="2023-05-10T13:00:21.579" v="1"/>
        <pc:sldMkLst>
          <pc:docMk/>
          <pc:sldMk cId="0" sldId="26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Freeman, Jason A" userId="9b8ff8fa-67c2-4b1e-8eb2-2e531726e106" providerId="ADAL" clId="{1269B5E9-3839-874E-A4DD-0C770E5E23C7}" dt="2023-05-10T13:00:21.579" v="1"/>
              <pc2:cmMkLst xmlns:pc2="http://schemas.microsoft.com/office/powerpoint/2019/9/main/command">
                <pc:docMk/>
                <pc:sldMk cId="0" sldId="262"/>
                <pc2:cmMk id="{CA749BFA-669F-2E45-8589-2977002A19E8}"/>
              </pc2:cmMkLst>
            </pc226:cmChg>
          </p:ext>
        </pc:extLst>
      </pc:sldChg>
      <pc:sldChg chg="addCm">
        <pc:chgData name="Freeman, Jason A" userId="9b8ff8fa-67c2-4b1e-8eb2-2e531726e106" providerId="ADAL" clId="{1269B5E9-3839-874E-A4DD-0C770E5E23C7}" dt="2023-05-10T12:59:43.439" v="0"/>
        <pc:sldMkLst>
          <pc:docMk/>
          <pc:sldMk cId="3155278810" sldId="26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Freeman, Jason A" userId="9b8ff8fa-67c2-4b1e-8eb2-2e531726e106" providerId="ADAL" clId="{1269B5E9-3839-874E-A4DD-0C770E5E23C7}" dt="2023-05-10T12:59:43.439" v="0"/>
              <pc2:cmMkLst xmlns:pc2="http://schemas.microsoft.com/office/powerpoint/2019/9/main/command">
                <pc:docMk/>
                <pc:sldMk cId="3155278810" sldId="267"/>
                <pc2:cmMk id="{BCA46956-53C7-5A4C-B746-D25FBE1E0912}"/>
              </pc2:cmMkLst>
            </pc226:cmChg>
          </p:ext>
        </pc:extLst>
      </pc:sldChg>
    </pc:docChg>
  </pc:docChgLst>
  <pc:docChgLst>
    <pc:chgData name="Paz, Jed Matthew M" userId="S::jpaz6@gatech.edu::6c9ebb77-b819-4654-95d7-a9e398582544" providerId="AD" clId="Web-{4AEB262F-9737-5822-1DD6-9BB4DCC127DB}"/>
    <pc:docChg chg="addSld delSld modSld">
      <pc:chgData name="Paz, Jed Matthew M" userId="S::jpaz6@gatech.edu::6c9ebb77-b819-4654-95d7-a9e398582544" providerId="AD" clId="Web-{4AEB262F-9737-5822-1DD6-9BB4DCC127DB}" dt="2023-04-10T13:52:03.933" v="1168"/>
      <pc:docMkLst>
        <pc:docMk/>
      </pc:docMkLst>
      <pc:sldChg chg="add replId">
        <pc:chgData name="Paz, Jed Matthew M" userId="S::jpaz6@gatech.edu::6c9ebb77-b819-4654-95d7-a9e398582544" providerId="AD" clId="Web-{4AEB262F-9737-5822-1DD6-9BB4DCC127DB}" dt="2023-04-10T13:36:31.292" v="0"/>
        <pc:sldMkLst>
          <pc:docMk/>
          <pc:sldMk cId="3553253156" sldId="265"/>
        </pc:sldMkLst>
      </pc:sldChg>
      <pc:sldChg chg="addSp modSp add replId">
        <pc:chgData name="Paz, Jed Matthew M" userId="S::jpaz6@gatech.edu::6c9ebb77-b819-4654-95d7-a9e398582544" providerId="AD" clId="Web-{4AEB262F-9737-5822-1DD6-9BB4DCC127DB}" dt="2023-04-10T13:41:01.020" v="405" actId="14100"/>
        <pc:sldMkLst>
          <pc:docMk/>
          <pc:sldMk cId="4004924673" sldId="266"/>
        </pc:sldMkLst>
        <pc:spChg chg="add mod">
          <ac:chgData name="Paz, Jed Matthew M" userId="S::jpaz6@gatech.edu::6c9ebb77-b819-4654-95d7-a9e398582544" providerId="AD" clId="Web-{4AEB262F-9737-5822-1DD6-9BB4DCC127DB}" dt="2023-04-10T13:41:01.020" v="405" actId="14100"/>
          <ac:spMkLst>
            <pc:docMk/>
            <pc:sldMk cId="4004924673" sldId="266"/>
            <ac:spMk id="2" creationId="{483FB39C-690F-643B-7479-AA5676CEB740}"/>
          </ac:spMkLst>
        </pc:spChg>
        <pc:spChg chg="mod">
          <ac:chgData name="Paz, Jed Matthew M" userId="S::jpaz6@gatech.edu::6c9ebb77-b819-4654-95d7-a9e398582544" providerId="AD" clId="Web-{4AEB262F-9737-5822-1DD6-9BB4DCC127DB}" dt="2023-04-10T13:40:13.503" v="399" actId="20577"/>
          <ac:spMkLst>
            <pc:docMk/>
            <pc:sldMk cId="4004924673" sldId="266"/>
            <ac:spMk id="136" creationId="{00000000-0000-0000-0000-000000000000}"/>
          </ac:spMkLst>
        </pc:spChg>
        <pc:graphicFrameChg chg="mod modGraphic">
          <ac:chgData name="Paz, Jed Matthew M" userId="S::jpaz6@gatech.edu::6c9ebb77-b819-4654-95d7-a9e398582544" providerId="AD" clId="Web-{4AEB262F-9737-5822-1DD6-9BB4DCC127DB}" dt="2023-04-10T13:39:44.345" v="394"/>
          <ac:graphicFrameMkLst>
            <pc:docMk/>
            <pc:sldMk cId="4004924673" sldId="266"/>
            <ac:graphicFrameMk id="137" creationId="{00000000-0000-0000-0000-000000000000}"/>
          </ac:graphicFrameMkLst>
        </pc:graphicFrameChg>
        <pc:picChg chg="mod">
          <ac:chgData name="Paz, Jed Matthew M" userId="S::jpaz6@gatech.edu::6c9ebb77-b819-4654-95d7-a9e398582544" providerId="AD" clId="Web-{4AEB262F-9737-5822-1DD6-9BB4DCC127DB}" dt="2023-04-10T13:39:37.986" v="352" actId="1076"/>
          <ac:picMkLst>
            <pc:docMk/>
            <pc:sldMk cId="4004924673" sldId="266"/>
            <ac:picMk id="140" creationId="{00000000-0000-0000-0000-000000000000}"/>
          </ac:picMkLst>
        </pc:picChg>
      </pc:sldChg>
      <pc:sldChg chg="addSp delSp modSp add replId">
        <pc:chgData name="Paz, Jed Matthew M" userId="S::jpaz6@gatech.edu::6c9ebb77-b819-4654-95d7-a9e398582544" providerId="AD" clId="Web-{4AEB262F-9737-5822-1DD6-9BB4DCC127DB}" dt="2023-04-10T13:50:13.554" v="1117"/>
        <pc:sldMkLst>
          <pc:docMk/>
          <pc:sldMk cId="3155278810" sldId="267"/>
        </pc:sldMkLst>
        <pc:spChg chg="del">
          <ac:chgData name="Paz, Jed Matthew M" userId="S::jpaz6@gatech.edu::6c9ebb77-b819-4654-95d7-a9e398582544" providerId="AD" clId="Web-{4AEB262F-9737-5822-1DD6-9BB4DCC127DB}" dt="2023-04-10T13:46:14.827" v="834"/>
          <ac:spMkLst>
            <pc:docMk/>
            <pc:sldMk cId="3155278810" sldId="267"/>
            <ac:spMk id="2" creationId="{483FB39C-690F-643B-7479-AA5676CEB740}"/>
          </ac:spMkLst>
        </pc:spChg>
        <pc:spChg chg="mod">
          <ac:chgData name="Paz, Jed Matthew M" userId="S::jpaz6@gatech.edu::6c9ebb77-b819-4654-95d7-a9e398582544" providerId="AD" clId="Web-{4AEB262F-9737-5822-1DD6-9BB4DCC127DB}" dt="2023-04-10T13:41:13.770" v="408" actId="20577"/>
          <ac:spMkLst>
            <pc:docMk/>
            <pc:sldMk cId="3155278810" sldId="267"/>
            <ac:spMk id="136" creationId="{00000000-0000-0000-0000-000000000000}"/>
          </ac:spMkLst>
        </pc:spChg>
        <pc:graphicFrameChg chg="add del mod modGraphic">
          <ac:chgData name="Paz, Jed Matthew M" userId="S::jpaz6@gatech.edu::6c9ebb77-b819-4654-95d7-a9e398582544" providerId="AD" clId="Web-{4AEB262F-9737-5822-1DD6-9BB4DCC127DB}" dt="2023-04-10T13:47:05.798" v="860"/>
          <ac:graphicFrameMkLst>
            <pc:docMk/>
            <pc:sldMk cId="3155278810" sldId="267"/>
            <ac:graphicFrameMk id="3" creationId="{6EB1A016-8C39-0A06-E1EB-822D9F114488}"/>
          </ac:graphicFrameMkLst>
        </pc:graphicFrameChg>
        <pc:graphicFrameChg chg="add mod modGraphic">
          <ac:chgData name="Paz, Jed Matthew M" userId="S::jpaz6@gatech.edu::6c9ebb77-b819-4654-95d7-a9e398582544" providerId="AD" clId="Web-{4AEB262F-9737-5822-1DD6-9BB4DCC127DB}" dt="2023-04-10T13:50:13.554" v="1117"/>
          <ac:graphicFrameMkLst>
            <pc:docMk/>
            <pc:sldMk cId="3155278810" sldId="267"/>
            <ac:graphicFrameMk id="4" creationId="{DD11F32D-1367-BE2C-7B36-555B6A8C721B}"/>
          </ac:graphicFrameMkLst>
        </pc:graphicFrameChg>
        <pc:graphicFrameChg chg="mod modGraphic">
          <ac:chgData name="Paz, Jed Matthew M" userId="S::jpaz6@gatech.edu::6c9ebb77-b819-4654-95d7-a9e398582544" providerId="AD" clId="Web-{4AEB262F-9737-5822-1DD6-9BB4DCC127DB}" dt="2023-04-10T13:50:00.944" v="1115"/>
          <ac:graphicFrameMkLst>
            <pc:docMk/>
            <pc:sldMk cId="3155278810" sldId="267"/>
            <ac:graphicFrameMk id="137" creationId="{00000000-0000-0000-0000-000000000000}"/>
          </ac:graphicFrameMkLst>
        </pc:graphicFrameChg>
        <pc:picChg chg="del">
          <ac:chgData name="Paz, Jed Matthew M" userId="S::jpaz6@gatech.edu::6c9ebb77-b819-4654-95d7-a9e398582544" providerId="AD" clId="Web-{4AEB262F-9737-5822-1DD6-9BB4DCC127DB}" dt="2023-04-10T13:46:12.265" v="833"/>
          <ac:picMkLst>
            <pc:docMk/>
            <pc:sldMk cId="3155278810" sldId="267"/>
            <ac:picMk id="140" creationId="{00000000-0000-0000-0000-000000000000}"/>
          </ac:picMkLst>
        </pc:picChg>
      </pc:sldChg>
      <pc:sldChg chg="modSp add replId">
        <pc:chgData name="Paz, Jed Matthew M" userId="S::jpaz6@gatech.edu::6c9ebb77-b819-4654-95d7-a9e398582544" providerId="AD" clId="Web-{4AEB262F-9737-5822-1DD6-9BB4DCC127DB}" dt="2023-04-10T13:52:03.933" v="1168"/>
        <pc:sldMkLst>
          <pc:docMk/>
          <pc:sldMk cId="3321875919" sldId="268"/>
        </pc:sldMkLst>
        <pc:graphicFrameChg chg="mod modGraphic">
          <ac:chgData name="Paz, Jed Matthew M" userId="S::jpaz6@gatech.edu::6c9ebb77-b819-4654-95d7-a9e398582544" providerId="AD" clId="Web-{4AEB262F-9737-5822-1DD6-9BB4DCC127DB}" dt="2023-04-10T13:52:03.933" v="1168"/>
          <ac:graphicFrameMkLst>
            <pc:docMk/>
            <pc:sldMk cId="3321875919" sldId="268"/>
            <ac:graphicFrameMk id="4" creationId="{DD11F32D-1367-BE2C-7B36-555B6A8C721B}"/>
          </ac:graphicFrameMkLst>
        </pc:graphicFrameChg>
        <pc:graphicFrameChg chg="mod modGraphic">
          <ac:chgData name="Paz, Jed Matthew M" userId="S::jpaz6@gatech.edu::6c9ebb77-b819-4654-95d7-a9e398582544" providerId="AD" clId="Web-{4AEB262F-9737-5822-1DD6-9BB4DCC127DB}" dt="2023-04-10T13:50:57.102" v="1157"/>
          <ac:graphicFrameMkLst>
            <pc:docMk/>
            <pc:sldMk cId="3321875919" sldId="268"/>
            <ac:graphicFrameMk id="137" creationId="{00000000-0000-0000-0000-000000000000}"/>
          </ac:graphicFrameMkLst>
        </pc:graphicFrameChg>
      </pc:sldChg>
      <pc:sldChg chg="add del replId">
        <pc:chgData name="Paz, Jed Matthew M" userId="S::jpaz6@gatech.edu::6c9ebb77-b819-4654-95d7-a9e398582544" providerId="AD" clId="Web-{4AEB262F-9737-5822-1DD6-9BB4DCC127DB}" dt="2023-04-10T13:51:46.151" v="1165"/>
        <pc:sldMkLst>
          <pc:docMk/>
          <pc:sldMk cId="2113564510" sldId="269"/>
        </pc:sldMkLst>
      </pc:sldChg>
    </pc:docChg>
  </pc:docChgLst>
  <pc:docChgLst>
    <pc:chgData name="Paz, Jed Matthew M" userId="S::jpaz6@gatech.edu::6c9ebb77-b819-4654-95d7-a9e398582544" providerId="AD" clId="Web-{85558DA4-CA13-DCD8-D327-FBC9E6EB2A2A}"/>
    <pc:docChg chg="delSld modSld">
      <pc:chgData name="Paz, Jed Matthew M" userId="S::jpaz6@gatech.edu::6c9ebb77-b819-4654-95d7-a9e398582544" providerId="AD" clId="Web-{85558DA4-CA13-DCD8-D327-FBC9E6EB2A2A}" dt="2023-06-09T13:35:09.868" v="29" actId="20577"/>
      <pc:docMkLst>
        <pc:docMk/>
      </pc:docMkLst>
      <pc:sldChg chg="del">
        <pc:chgData name="Paz, Jed Matthew M" userId="S::jpaz6@gatech.edu::6c9ebb77-b819-4654-95d7-a9e398582544" providerId="AD" clId="Web-{85558DA4-CA13-DCD8-D327-FBC9E6EB2A2A}" dt="2023-06-09T13:20:07.783" v="0"/>
        <pc:sldMkLst>
          <pc:docMk/>
          <pc:sldMk cId="0" sldId="262"/>
        </pc:sldMkLst>
      </pc:sldChg>
      <pc:sldChg chg="modSp">
        <pc:chgData name="Paz, Jed Matthew M" userId="S::jpaz6@gatech.edu::6c9ebb77-b819-4654-95d7-a9e398582544" providerId="AD" clId="Web-{85558DA4-CA13-DCD8-D327-FBC9E6EB2A2A}" dt="2023-06-09T13:35:09.868" v="29" actId="20577"/>
        <pc:sldMkLst>
          <pc:docMk/>
          <pc:sldMk cId="0" sldId="263"/>
        </pc:sldMkLst>
        <pc:spChg chg="mod">
          <ac:chgData name="Paz, Jed Matthew M" userId="S::jpaz6@gatech.edu::6c9ebb77-b819-4654-95d7-a9e398582544" providerId="AD" clId="Web-{85558DA4-CA13-DCD8-D327-FBC9E6EB2A2A}" dt="2023-06-09T13:35:09.868" v="29" actId="20577"/>
          <ac:spMkLst>
            <pc:docMk/>
            <pc:sldMk cId="0" sldId="263"/>
            <ac:spMk id="163" creationId="{00000000-0000-0000-0000-000000000000}"/>
          </ac:spMkLst>
        </pc:spChg>
      </pc:sldChg>
      <pc:sldChg chg="modSp">
        <pc:chgData name="Paz, Jed Matthew M" userId="S::jpaz6@gatech.edu::6c9ebb77-b819-4654-95d7-a9e398582544" providerId="AD" clId="Web-{85558DA4-CA13-DCD8-D327-FBC9E6EB2A2A}" dt="2023-06-09T13:20:16.518" v="1" actId="1076"/>
        <pc:sldMkLst>
          <pc:docMk/>
          <pc:sldMk cId="3553253156" sldId="265"/>
        </pc:sldMkLst>
        <pc:picChg chg="mod">
          <ac:chgData name="Paz, Jed Matthew M" userId="S::jpaz6@gatech.edu::6c9ebb77-b819-4654-95d7-a9e398582544" providerId="AD" clId="Web-{85558DA4-CA13-DCD8-D327-FBC9E6EB2A2A}" dt="2023-06-09T13:20:16.518" v="1" actId="1076"/>
          <ac:picMkLst>
            <pc:docMk/>
            <pc:sldMk cId="3553253156" sldId="265"/>
            <ac:picMk id="152" creationId="{00000000-0000-0000-0000-000000000000}"/>
          </ac:picMkLst>
        </pc:picChg>
      </pc:sldChg>
      <pc:sldChg chg="modSp modCm">
        <pc:chgData name="Paz, Jed Matthew M" userId="S::jpaz6@gatech.edu::6c9ebb77-b819-4654-95d7-a9e398582544" providerId="AD" clId="Web-{85558DA4-CA13-DCD8-D327-FBC9E6EB2A2A}" dt="2023-06-09T13:22:19.822" v="27"/>
        <pc:sldMkLst>
          <pc:docMk/>
          <pc:sldMk cId="3155278810" sldId="267"/>
        </pc:sldMkLst>
        <pc:graphicFrameChg chg="modGraphic">
          <ac:chgData name="Paz, Jed Matthew M" userId="S::jpaz6@gatech.edu::6c9ebb77-b819-4654-95d7-a9e398582544" providerId="AD" clId="Web-{85558DA4-CA13-DCD8-D327-FBC9E6EB2A2A}" dt="2023-06-09T13:22:03.118" v="26"/>
          <ac:graphicFrameMkLst>
            <pc:docMk/>
            <pc:sldMk cId="3155278810" sldId="267"/>
            <ac:graphicFrameMk id="4" creationId="{DD11F32D-1367-BE2C-7B36-555B6A8C721B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Paz, Jed Matthew M" userId="S::jpaz6@gatech.edu::6c9ebb77-b819-4654-95d7-a9e398582544" providerId="AD" clId="Web-{85558DA4-CA13-DCD8-D327-FBC9E6EB2A2A}" dt="2023-06-09T13:22:19.822" v="27"/>
              <pc2:cmMkLst xmlns:pc2="http://schemas.microsoft.com/office/powerpoint/2019/9/main/command">
                <pc:docMk/>
                <pc:sldMk cId="3155278810" sldId="267"/>
                <pc2:cmMk id="{BCA46956-53C7-5A4C-B746-D25FBE1E0912}"/>
              </pc2:cmMkLst>
            </pc226:cmChg>
          </p:ext>
        </pc:extLst>
      </pc:sldChg>
      <pc:sldChg chg="modSp">
        <pc:chgData name="Paz, Jed Matthew M" userId="S::jpaz6@gatech.edu::6c9ebb77-b819-4654-95d7-a9e398582544" providerId="AD" clId="Web-{85558DA4-CA13-DCD8-D327-FBC9E6EB2A2A}" dt="2023-06-09T13:21:37.226" v="19"/>
        <pc:sldMkLst>
          <pc:docMk/>
          <pc:sldMk cId="3321875919" sldId="268"/>
        </pc:sldMkLst>
        <pc:graphicFrameChg chg="modGraphic">
          <ac:chgData name="Paz, Jed Matthew M" userId="S::jpaz6@gatech.edu::6c9ebb77-b819-4654-95d7-a9e398582544" providerId="AD" clId="Web-{85558DA4-CA13-DCD8-D327-FBC9E6EB2A2A}" dt="2023-06-09T13:21:37.226" v="19"/>
          <ac:graphicFrameMkLst>
            <pc:docMk/>
            <pc:sldMk cId="3321875919" sldId="268"/>
            <ac:graphicFrameMk id="4" creationId="{DD11F32D-1367-BE2C-7B36-555B6A8C721B}"/>
          </ac:graphicFrameMkLst>
        </pc:graphicFrameChg>
      </pc:sldChg>
    </pc:docChg>
  </pc:docChgLst>
  <pc:docChgLst>
    <pc:chgData name="Paz, Jed Matthew M" userId="S::jpaz6@gatech.edu::6c9ebb77-b819-4654-95d7-a9e398582544" providerId="AD" clId="Web-{581FE025-95A8-C5DE-5850-2EFEF796D77C}"/>
    <pc:docChg chg="modSld">
      <pc:chgData name="Paz, Jed Matthew M" userId="S::jpaz6@gatech.edu::6c9ebb77-b819-4654-95d7-a9e398582544" providerId="AD" clId="Web-{581FE025-95A8-C5DE-5850-2EFEF796D77C}" dt="2023-04-06T15:46:00.779" v="1" actId="1076"/>
      <pc:docMkLst>
        <pc:docMk/>
      </pc:docMkLst>
      <pc:sldChg chg="modSp">
        <pc:chgData name="Paz, Jed Matthew M" userId="S::jpaz6@gatech.edu::6c9ebb77-b819-4654-95d7-a9e398582544" providerId="AD" clId="Web-{581FE025-95A8-C5DE-5850-2EFEF796D77C}" dt="2023-04-06T15:46:00.779" v="1" actId="1076"/>
        <pc:sldMkLst>
          <pc:docMk/>
          <pc:sldMk cId="0" sldId="262"/>
        </pc:sldMkLst>
        <pc:picChg chg="mod">
          <ac:chgData name="Paz, Jed Matthew M" userId="S::jpaz6@gatech.edu::6c9ebb77-b819-4654-95d7-a9e398582544" providerId="AD" clId="Web-{581FE025-95A8-C5DE-5850-2EFEF796D77C}" dt="2023-04-06T15:46:00.779" v="1" actId="1076"/>
          <ac:picMkLst>
            <pc:docMk/>
            <pc:sldMk cId="0" sldId="262"/>
            <ac:picMk id="152" creationId="{00000000-0000-0000-0000-000000000000}"/>
          </ac:picMkLst>
        </pc:picChg>
      </pc:sldChg>
    </pc:docChg>
  </pc:docChgLst>
  <pc:docChgLst>
    <pc:chgData name="Paz, Jed Matthew M" userId="S::jpaz6@gatech.edu::6c9ebb77-b819-4654-95d7-a9e398582544" providerId="AD" clId="Web-{4167C08F-6477-701C-6F13-B07A427CBA6E}"/>
    <pc:docChg chg="modSld">
      <pc:chgData name="Paz, Jed Matthew M" userId="S::jpaz6@gatech.edu::6c9ebb77-b819-4654-95d7-a9e398582544" providerId="AD" clId="Web-{4167C08F-6477-701C-6F13-B07A427CBA6E}" dt="2023-06-13T12:16:47.456" v="1" actId="1076"/>
      <pc:docMkLst>
        <pc:docMk/>
      </pc:docMkLst>
      <pc:sldChg chg="delSp modSp">
        <pc:chgData name="Paz, Jed Matthew M" userId="S::jpaz6@gatech.edu::6c9ebb77-b819-4654-95d7-a9e398582544" providerId="AD" clId="Web-{4167C08F-6477-701C-6F13-B07A427CBA6E}" dt="2023-06-13T12:16:47.456" v="1" actId="1076"/>
        <pc:sldMkLst>
          <pc:docMk/>
          <pc:sldMk cId="0" sldId="263"/>
        </pc:sldMkLst>
        <pc:picChg chg="mod">
          <ac:chgData name="Paz, Jed Matthew M" userId="S::jpaz6@gatech.edu::6c9ebb77-b819-4654-95d7-a9e398582544" providerId="AD" clId="Web-{4167C08F-6477-701C-6F13-B07A427CBA6E}" dt="2023-06-13T12:16:47.456" v="1" actId="1076"/>
          <ac:picMkLst>
            <pc:docMk/>
            <pc:sldMk cId="0" sldId="263"/>
            <ac:picMk id="164" creationId="{00000000-0000-0000-0000-000000000000}"/>
          </ac:picMkLst>
        </pc:picChg>
        <pc:picChg chg="del">
          <ac:chgData name="Paz, Jed Matthew M" userId="S::jpaz6@gatech.edu::6c9ebb77-b819-4654-95d7-a9e398582544" providerId="AD" clId="Web-{4167C08F-6477-701C-6F13-B07A427CBA6E}" dt="2023-06-13T12:16:44.894" v="0"/>
          <ac:picMkLst>
            <pc:docMk/>
            <pc:sldMk cId="0" sldId="263"/>
            <ac:picMk id="165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2" name="Google Shape;7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4" name="Google Shape;14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106450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6" name="Google Shape;156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8" name="Google Shape;168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102a8cffa8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3" name="Google Shape;83;g102a8cffa8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" name="Google Shape;96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102a8cffa85_0_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0" name="Google Shape;110;g102a8cffa85_0_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2" name="Google Shape;122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27fff6a082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2" name="Google Shape;132;g127fff6a082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27fff6a082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2" name="Google Shape;132;g127fff6a082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777121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27fff6a082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2" name="Google Shape;132;g127fff6a082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506919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27fff6a082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2" name="Google Shape;132;g127fff6a082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33380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298218ad33_0_29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g1298218ad33_0_296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2" name="Google Shape;12;g1298218ad33_0_296"/>
          <p:cNvSpPr txBox="1">
            <a:spLocks noGrp="1"/>
          </p:cNvSpPr>
          <p:nvPr>
            <p:ph type="subTitle" idx="1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3" name="Google Shape;13;g1298218ad33_0_296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298218ad33_0_357"/>
          <p:cNvSpPr txBox="1">
            <a:spLocks noGrp="1"/>
          </p:cNvSpPr>
          <p:nvPr>
            <p:ph type="body" idx="1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62" name="Google Shape;62;g1298218ad33_0_35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oogle Shape;64;g1298218ad33_0_360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65" name="Google Shape;65;g1298218ad33_0_360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" name="Google Shape;66;g1298218ad33_0_360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7" name="Google Shape;67;g1298218ad33_0_360"/>
          <p:cNvSpPr txBox="1">
            <a:spLocks noGrp="1"/>
          </p:cNvSpPr>
          <p:nvPr>
            <p:ph type="title" hasCustomPrompt="1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8" name="Google Shape;68;g1298218ad33_0_360"/>
          <p:cNvSpPr txBox="1">
            <a:spLocks noGrp="1"/>
          </p:cNvSpPr>
          <p:nvPr>
            <p:ph type="body" idx="1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9" name="Google Shape;69;g1298218ad33_0_36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g1298218ad33_0_36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g1298218ad33_0_310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g1298218ad33_0_310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19" name="Google Shape;19;g1298218ad33_0_310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20" name="Google Shape;20;g1298218ad33_0_31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g1298218ad33_0_32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g1298218ad33_0_327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24" name="Google Shape;24;g1298218ad33_0_32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oogle Shape;26;g1298218ad33_0_30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7" name="Google Shape;27;g1298218ad33_0_30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Google Shape;28;g1298218ad33_0_30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" name="Google Shape;29;g1298218ad33_0_304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g1298218ad33_0_30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g1298218ad33_0_318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g1298218ad33_0_318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34" name="Google Shape;34;g1298218ad33_0_318"/>
          <p:cNvSpPr txBox="1">
            <a:spLocks noGrp="1"/>
          </p:cNvSpPr>
          <p:nvPr>
            <p:ph type="body" idx="1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5" name="Google Shape;35;g1298218ad33_0_318"/>
          <p:cNvSpPr txBox="1">
            <a:spLocks noGrp="1"/>
          </p:cNvSpPr>
          <p:nvPr>
            <p:ph type="body" idx="2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6" name="Google Shape;36;g1298218ad33_0_31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g1298218ad33_0_33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9" name="Google Shape;39;g1298218ad33_0_33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0" name="Google Shape;40;g1298218ad33_0_33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" name="Google Shape;41;g1298218ad33_0_33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2" name="Google Shape;42;g1298218ad33_0_334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43" name="Google Shape;43;g1298218ad33_0_334"/>
          <p:cNvSpPr txBox="1">
            <a:spLocks noGrp="1"/>
          </p:cNvSpPr>
          <p:nvPr>
            <p:ph type="body" idx="1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4" name="Google Shape;44;g1298218ad33_0_33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oogle Shape;46;g1298218ad33_0_342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47" name="Google Shape;47;g1298218ad33_0_34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" name="Google Shape;48;g1298218ad33_0_34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9" name="Google Shape;49;g1298218ad33_0_342"/>
          <p:cNvSpPr txBox="1">
            <a:spLocks noGrp="1"/>
          </p:cNvSpPr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0" name="Google Shape;50;g1298218ad33_0_34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1298218ad33_0_348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3" name="Google Shape;53;g1298218ad33_0_348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4" name="Google Shape;54;g1298218ad33_0_34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" name="Google Shape;55;g1298218ad33_0_34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6" name="Google Shape;56;g1298218ad33_0_348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57" name="Google Shape;57;g1298218ad33_0_348"/>
          <p:cNvSpPr txBox="1">
            <a:spLocks noGrp="1"/>
          </p:cNvSpPr>
          <p:nvPr>
            <p:ph type="subTitle" idx="1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58" name="Google Shape;58;g1298218ad33_0_348"/>
          <p:cNvSpPr txBox="1">
            <a:spLocks noGrp="1"/>
          </p:cNvSpPr>
          <p:nvPr>
            <p:ph type="body" idx="2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9" name="Google Shape;59;g1298218ad33_0_34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treamlin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g1298218ad33_0_29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g1298218ad33_0_29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g1298218ad33_0_29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950" y="286300"/>
            <a:ext cx="8834100" cy="2664225"/>
          </a:xfrm>
          <a:prstGeom prst="rect">
            <a:avLst/>
          </a:prstGeom>
          <a:noFill/>
          <a:ln w="381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75" name="Google Shape;75;p1"/>
          <p:cNvSpPr/>
          <p:nvPr/>
        </p:nvSpPr>
        <p:spPr>
          <a:xfrm>
            <a:off x="-7975" y="3116075"/>
            <a:ext cx="9152100" cy="202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"/>
          <p:cNvSpPr txBox="1"/>
          <p:nvPr/>
        </p:nvSpPr>
        <p:spPr>
          <a:xfrm>
            <a:off x="1355400" y="739951"/>
            <a:ext cx="6433200" cy="134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1" i="0" u="none" strike="noStrike" cap="none">
              <a:solidFill>
                <a:srgbClr val="1C3678"/>
              </a:solidFill>
              <a:highlight>
                <a:srgbClr val="EDEBE9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i="0" u="none" strike="noStrike" cap="none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User Input &amp; Conditionals</a:t>
            </a:r>
            <a:endParaRPr sz="2100" b="1" i="0" u="none" strike="noStrike" cap="none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b="1" i="0" u="none" strike="noStrike" cap="none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7" name="Google Shape;77;p1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rgbClr val="00305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</a:t>
            </a: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4</a:t>
            </a:r>
            <a:endParaRPr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78" name="Google Shape;7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2875" y="3380649"/>
            <a:ext cx="5186293" cy="66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169050" y="3603176"/>
            <a:ext cx="2682201" cy="950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" descr="A picture containing text&#10;&#10;Description automatically generated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200400" y="4009346"/>
            <a:ext cx="2743200" cy="9860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p2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47" name="Google Shape;147;p2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48" name="Google Shape;148;p2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Conditionals in Earsketch</a:t>
            </a:r>
            <a:endParaRPr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149" name="Google Shape;149;p2"/>
          <p:cNvGraphicFramePr/>
          <p:nvPr>
            <p:extLst>
              <p:ext uri="{D42A27DB-BD31-4B8C-83A1-F6EECF244321}">
                <p14:modId xmlns:p14="http://schemas.microsoft.com/office/powerpoint/2010/main" val="2327969533"/>
              </p:ext>
            </p:extLst>
          </p:nvPr>
        </p:nvGraphicFramePr>
        <p:xfrm>
          <a:off x="242200" y="1254275"/>
          <a:ext cx="8660350" cy="3534750"/>
        </p:xfrm>
        <a:graphic>
          <a:graphicData uri="http://schemas.openxmlformats.org/drawingml/2006/table">
            <a:tbl>
              <a:tblPr>
                <a:noFill/>
                <a:tableStyleId>{F7FF3583-54DE-42F7-834A-03EBEFAA3ABA}</a:tableStyleId>
              </a:tblPr>
              <a:tblGrid>
                <a:gridCol w="4330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30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34750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" sz="1500" u="none" strike="noStrike" cap="none" dirty="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By using if-</a:t>
                      </a:r>
                      <a:r>
                        <a:rPr lang="en" sz="1500" u="none" strike="noStrike" cap="none" dirty="0" err="1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elif</a:t>
                      </a:r>
                      <a:r>
                        <a:rPr lang="en" sz="1500" u="none" strike="noStrike" cap="none" dirty="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-else, we can add more than two options. In this example, we ask the user to select between strings, synth, and guitar</a:t>
                      </a:r>
                      <a:endParaRPr dirty="0"/>
                    </a:p>
                    <a:p>
                      <a:pPr marL="285750" marR="0" lvl="0" indent="-2857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Char char="•"/>
                      </a:pPr>
                      <a:r>
                        <a:rPr lang="en" sz="1500" u="none" strike="noStrike" cap="none" dirty="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Additional choices can be added by adding more </a:t>
                      </a:r>
                      <a:r>
                        <a:rPr lang="en" sz="1500" u="none" strike="noStrike" cap="none" dirty="0" err="1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elif's</a:t>
                      </a:r>
                      <a:endParaRPr dirty="0" err="1"/>
                    </a:p>
                  </a:txBody>
                  <a:tcPr marL="63500" marR="63500" marT="63500" marB="63500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0" name="Google Shape;150;p2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rgbClr val="00305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</a:t>
            </a: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4</a:t>
            </a:r>
            <a:endParaRPr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1" name="Google Shape;151;p2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2" name="Google Shape;152;p2" descr="Calendar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5381" y="2500967"/>
            <a:ext cx="8322589" cy="16790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380739" y="1308"/>
            <a:ext cx="764423" cy="4794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532531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5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59" name="Google Shape;159;p15"/>
          <p:cNvSpPr txBox="1">
            <a:spLocks noGrp="1"/>
          </p:cNvSpPr>
          <p:nvPr>
            <p:ph type="title"/>
          </p:nvPr>
        </p:nvSpPr>
        <p:spPr>
          <a:xfrm>
            <a:off x="14440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30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Elaborate: EarSketch/Soundtrap</a:t>
            </a:r>
            <a:endParaRPr sz="3000"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0" name="Google Shape;160;p15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rgbClr val="00305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</a:t>
            </a: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4</a:t>
            </a:r>
            <a:endParaRPr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61" name="Google Shape;161;p15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62" name="Google Shape;162;p15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15"/>
          <p:cNvSpPr txBox="1"/>
          <p:nvPr/>
        </p:nvSpPr>
        <p:spPr>
          <a:xfrm>
            <a:off x="207225" y="1191525"/>
            <a:ext cx="8688600" cy="2954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2000" b="0" i="0" u="none" strike="noStrike" cap="none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Your task:</a:t>
            </a:r>
            <a:endParaRPr lang="en-US" sz="2000" b="0" i="0" u="none" strike="noStrike" cap="none">
              <a:solidFill>
                <a:srgbClr val="000000"/>
              </a:solidFill>
              <a:latin typeface="Roboto"/>
              <a:ea typeface="Roboto"/>
              <a:cs typeface="Roboto"/>
            </a:endParaRPr>
          </a:p>
          <a:p>
            <a:pPr marL="4572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AutoNum type="arabicPeriod"/>
            </a:pPr>
            <a:r>
              <a:rPr lang="en" sz="2000" b="0" i="0" u="none" strike="noStrike" cap="none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Create a</a:t>
            </a:r>
            <a:r>
              <a:rPr lang="en" sz="2000" dirty="0">
                <a:latin typeface="Roboto"/>
                <a:ea typeface="Roboto"/>
                <a:cs typeface="Roboto"/>
                <a:sym typeface="Roboto"/>
              </a:rPr>
              <a:t> 16 measure song using </a:t>
            </a:r>
            <a:r>
              <a:rPr lang="en" sz="2000" dirty="0" err="1">
                <a:latin typeface="Roboto"/>
                <a:ea typeface="Roboto"/>
                <a:cs typeface="Roboto"/>
                <a:sym typeface="Roboto"/>
              </a:rPr>
              <a:t>fitMedia</a:t>
            </a:r>
            <a:r>
              <a:rPr lang="en" sz="2000" dirty="0">
                <a:latin typeface="Roboto"/>
                <a:ea typeface="Roboto"/>
                <a:cs typeface="Roboto"/>
                <a:sym typeface="Roboto"/>
              </a:rPr>
              <a:t>() and </a:t>
            </a:r>
            <a:r>
              <a:rPr lang="en" sz="2000" dirty="0" err="1">
                <a:latin typeface="Roboto"/>
                <a:ea typeface="Roboto"/>
                <a:cs typeface="Roboto"/>
                <a:sym typeface="Roboto"/>
              </a:rPr>
              <a:t>makeBeat</a:t>
            </a:r>
            <a:r>
              <a:rPr lang="en" sz="2000" dirty="0">
                <a:latin typeface="Roboto"/>
                <a:ea typeface="Roboto"/>
                <a:cs typeface="Roboto"/>
                <a:sym typeface="Roboto"/>
              </a:rPr>
              <a:t>() with for loops</a:t>
            </a:r>
            <a:endParaRPr sz="2000">
              <a:latin typeface="Roboto"/>
              <a:ea typeface="Roboto"/>
              <a:cs typeface="Roboto"/>
            </a:endParaRPr>
          </a:p>
          <a:p>
            <a:pPr marL="457200" marR="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Font typeface="Roboto"/>
              <a:buAutoNum type="arabicPeriod"/>
            </a:pPr>
            <a:r>
              <a:rPr lang="en" sz="2000" dirty="0">
                <a:latin typeface="Roboto"/>
                <a:ea typeface="Roboto"/>
                <a:cs typeface="Roboto"/>
                <a:sym typeface="Roboto"/>
              </a:rPr>
              <a:t>Using </a:t>
            </a:r>
            <a:r>
              <a:rPr lang="en" sz="2000" dirty="0" err="1">
                <a:latin typeface="Roboto"/>
                <a:ea typeface="Roboto"/>
                <a:cs typeface="Roboto"/>
                <a:sym typeface="Roboto"/>
              </a:rPr>
              <a:t>readInput</a:t>
            </a:r>
            <a:r>
              <a:rPr lang="en" sz="2000" dirty="0">
                <a:latin typeface="Roboto"/>
                <a:ea typeface="Roboto"/>
                <a:cs typeface="Roboto"/>
                <a:sym typeface="Roboto"/>
              </a:rPr>
              <a:t>() and conditionals, ask the user for what tempo they would like to hear the song at, and change the tempo of the script accordingly</a:t>
            </a:r>
            <a:endParaRPr sz="2000" dirty="0">
              <a:latin typeface="Roboto"/>
              <a:ea typeface="Roboto"/>
              <a:cs typeface="Roboto"/>
            </a:endParaRPr>
          </a:p>
        </p:txBody>
      </p:sp>
      <p:pic>
        <p:nvPicPr>
          <p:cNvPr id="164" name="Google Shape;164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507488" y="1308"/>
            <a:ext cx="638500" cy="4891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Google Shape;170;p19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83280" y="1400150"/>
            <a:ext cx="8792049" cy="3203775"/>
          </a:xfrm>
          <a:prstGeom prst="rect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71" name="Google Shape;171;p19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72" name="Google Shape;172;p19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i="1">
                <a:solidFill>
                  <a:srgbClr val="FFFFFF"/>
                </a:solidFill>
                <a:latin typeface="Francois One"/>
                <a:ea typeface="Francois One"/>
                <a:cs typeface="Francois One"/>
                <a:sym typeface="Francois One"/>
              </a:rPr>
              <a:t>EVALUATE</a:t>
            </a:r>
            <a:endParaRPr i="1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73" name="Google Shape;173;p19"/>
          <p:cNvSpPr txBox="1"/>
          <p:nvPr/>
        </p:nvSpPr>
        <p:spPr>
          <a:xfrm>
            <a:off x="224763" y="1500600"/>
            <a:ext cx="8670900" cy="22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4999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100">
                <a:latin typeface="Roboto"/>
                <a:ea typeface="Roboto"/>
                <a:cs typeface="Roboto"/>
                <a:sym typeface="Roboto"/>
              </a:rPr>
              <a:t>With your partner, run each other’s scripts 3-4 times, each time entering a different tempo when prompted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4999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100" b="0" i="0" u="none" strike="noStrike" cap="non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Provide feedback to each other </a:t>
            </a:r>
            <a:r>
              <a:rPr lang="en" sz="2100">
                <a:latin typeface="Roboto"/>
                <a:ea typeface="Roboto"/>
                <a:cs typeface="Roboto"/>
                <a:sym typeface="Roboto"/>
              </a:rPr>
              <a:t>about how the differing tempos change how the song feels</a:t>
            </a:r>
            <a:endParaRPr sz="2100" b="0" i="0" u="none" strike="noStrike" cap="non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914400" marR="0" lvl="0" indent="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None/>
            </a:pPr>
            <a:endParaRPr sz="2100" b="1" i="0" u="none" strike="noStrike" cap="non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4" name="Google Shape;174;p19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rgbClr val="00305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</a:t>
            </a: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4</a:t>
            </a:r>
            <a:endParaRPr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5" name="Google Shape;175;p19"/>
          <p:cNvSpPr/>
          <p:nvPr/>
        </p:nvSpPr>
        <p:spPr>
          <a:xfrm rot="10800000">
            <a:off x="141575" y="4387375"/>
            <a:ext cx="8872500" cy="223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g102a8cffa85_0_0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41300" y="2031000"/>
            <a:ext cx="8834100" cy="2836250"/>
          </a:xfrm>
          <a:prstGeom prst="rect">
            <a:avLst/>
          </a:prstGeom>
          <a:noFill/>
          <a:ln w="381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86" name="Google Shape;86;g102a8cffa85_0_0"/>
          <p:cNvSpPr txBox="1"/>
          <p:nvPr/>
        </p:nvSpPr>
        <p:spPr>
          <a:xfrm>
            <a:off x="624905" y="863328"/>
            <a:ext cx="7866900" cy="5859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599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" sz="2800" b="1" i="0" u="none" strike="noStrike" cap="none">
                <a:solidFill>
                  <a:schemeClr val="accent5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</a:t>
            </a:r>
            <a:r>
              <a:rPr lang="en" sz="2800" b="1" i="0" u="none" strike="noStrike" cap="none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RIVING/ESSENTIAL QUESTIONS</a:t>
            </a:r>
            <a:endParaRPr sz="2800" b="1" i="0" u="none" strike="noStrike" cap="none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87" name="Google Shape;87;g102a8cffa85_0_0"/>
          <p:cNvPicPr preferRelativeResize="0"/>
          <p:nvPr/>
        </p:nvPicPr>
        <p:blipFill rotWithShape="1">
          <a:blip r:embed="rId4">
            <a:alphaModFix/>
          </a:blip>
          <a:srcRect l="53557" b="99"/>
          <a:stretch/>
        </p:blipFill>
        <p:spPr>
          <a:xfrm>
            <a:off x="5246153" y="1377606"/>
            <a:ext cx="2029970" cy="545843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g102a8cffa85_0_0"/>
          <p:cNvSpPr txBox="1">
            <a:spLocks noGrp="1"/>
          </p:cNvSpPr>
          <p:nvPr>
            <p:ph type="ctrTitle" idx="4294967295"/>
          </p:nvPr>
        </p:nvSpPr>
        <p:spPr>
          <a:xfrm>
            <a:off x="1134048" y="154350"/>
            <a:ext cx="499800" cy="154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None/>
            </a:pPr>
            <a:r>
              <a:rPr lang="en" sz="9600" b="0" i="0" u="none" strike="noStrike" cap="none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rPr>
              <a:t>{</a:t>
            </a:r>
            <a:endParaRPr sz="9600" b="0" i="0" u="none" strike="noStrike" cap="none">
              <a:solidFill>
                <a:schemeClr val="accent5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9" name="Google Shape;89;g102a8cffa85_0_0"/>
          <p:cNvSpPr txBox="1">
            <a:spLocks noGrp="1"/>
          </p:cNvSpPr>
          <p:nvPr>
            <p:ph type="title" idx="4294967295"/>
          </p:nvPr>
        </p:nvSpPr>
        <p:spPr>
          <a:xfrm>
            <a:off x="7443796" y="154350"/>
            <a:ext cx="622200" cy="17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9600" b="0">
                <a:solidFill>
                  <a:srgbClr val="073763"/>
                </a:solidFill>
                <a:latin typeface="Montserrat"/>
                <a:ea typeface="Montserrat"/>
                <a:cs typeface="Montserrat"/>
                <a:sym typeface="Montserrat"/>
              </a:rPr>
              <a:t>}</a:t>
            </a:r>
            <a:endParaRPr sz="9600" b="0">
              <a:solidFill>
                <a:srgbClr val="07376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0" name="Google Shape;90;g102a8cffa85_0_0"/>
          <p:cNvSpPr txBox="1"/>
          <p:nvPr/>
        </p:nvSpPr>
        <p:spPr>
          <a:xfrm>
            <a:off x="357530" y="2163217"/>
            <a:ext cx="7494898" cy="2400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Char char="●"/>
            </a:pPr>
            <a:r>
              <a:rPr lang="en" sz="2400" b="0" i="0" u="none" strike="noStrike" cap="non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What are the applications of user input and choice in code?</a:t>
            </a:r>
            <a:endParaRPr sz="2400" b="0" i="0" u="none" strike="noStrike" cap="non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marR="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Char char="●"/>
            </a:pPr>
            <a:r>
              <a:rPr lang="en" sz="2400" b="0" i="0" u="none" strike="noStrike" cap="non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Why might we want to accept user input in a musical setting?</a:t>
            </a:r>
            <a:endParaRPr sz="2400" b="0" i="0" u="none" strike="noStrike" cap="non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1" name="Google Shape;91;g102a8cffa85_0_0"/>
          <p:cNvSpPr txBox="1"/>
          <p:nvPr/>
        </p:nvSpPr>
        <p:spPr>
          <a:xfrm>
            <a:off x="0" y="0"/>
            <a:ext cx="9111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" sz="20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1 </a:t>
            </a:r>
            <a:r>
              <a:rPr lang="en" sz="14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g102a8cffa85_0_0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rgbClr val="00305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</a:t>
            </a: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4</a:t>
            </a:r>
            <a:endParaRPr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3" name="Google Shape;93;g102a8cffa85_0_0"/>
          <p:cNvSpPr/>
          <p:nvPr/>
        </p:nvSpPr>
        <p:spPr>
          <a:xfrm rot="10800000">
            <a:off x="134175" y="4670300"/>
            <a:ext cx="8893500" cy="223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4"/>
          <p:cNvSpPr/>
          <p:nvPr/>
        </p:nvSpPr>
        <p:spPr>
          <a:xfrm>
            <a:off x="330225" y="1520675"/>
            <a:ext cx="2004000" cy="476100"/>
          </a:xfrm>
          <a:prstGeom prst="parallelogram">
            <a:avLst>
              <a:gd name="adj" fmla="val 25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99" name="Google Shape;99;p4"/>
          <p:cNvSpPr/>
          <p:nvPr/>
        </p:nvSpPr>
        <p:spPr>
          <a:xfrm>
            <a:off x="1045050" y="324075"/>
            <a:ext cx="7810800" cy="657300"/>
          </a:xfrm>
          <a:prstGeom prst="parallelogram">
            <a:avLst>
              <a:gd name="adj" fmla="val 25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00" name="Google Shape;100;p4"/>
          <p:cNvSpPr/>
          <p:nvPr/>
        </p:nvSpPr>
        <p:spPr>
          <a:xfrm rot="10800000">
            <a:off x="4741925" y="1535350"/>
            <a:ext cx="4176900" cy="3349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4"/>
          <p:cNvSpPr/>
          <p:nvPr/>
        </p:nvSpPr>
        <p:spPr>
          <a:xfrm rot="10800000">
            <a:off x="4741925" y="1520550"/>
            <a:ext cx="4178400" cy="32304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4"/>
          <p:cNvSpPr txBox="1">
            <a:spLocks noGrp="1"/>
          </p:cNvSpPr>
          <p:nvPr>
            <p:ph type="title"/>
          </p:nvPr>
        </p:nvSpPr>
        <p:spPr>
          <a:xfrm>
            <a:off x="1203975" y="366375"/>
            <a:ext cx="7072500" cy="5727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Intro to User Input &amp; Conditionals</a:t>
            </a:r>
            <a:endParaRPr/>
          </a:p>
        </p:txBody>
      </p:sp>
      <p:sp>
        <p:nvSpPr>
          <p:cNvPr id="103" name="Google Shape;103;p4"/>
          <p:cNvSpPr txBox="1">
            <a:spLocks noGrp="1"/>
          </p:cNvSpPr>
          <p:nvPr>
            <p:ph type="body" idx="1"/>
          </p:nvPr>
        </p:nvSpPr>
        <p:spPr>
          <a:xfrm>
            <a:off x="464100" y="1520675"/>
            <a:ext cx="38487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2000" b="1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OBJECTIVES</a:t>
            </a:r>
            <a:endParaRPr sz="20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" name="Google Shape;104;p4"/>
          <p:cNvSpPr txBox="1">
            <a:spLocks noGrp="1"/>
          </p:cNvSpPr>
          <p:nvPr>
            <p:ph type="body" idx="1"/>
          </p:nvPr>
        </p:nvSpPr>
        <p:spPr>
          <a:xfrm>
            <a:off x="4891625" y="1609675"/>
            <a:ext cx="43797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2000" b="1" i="1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AGENDA: </a:t>
            </a:r>
            <a:endParaRPr sz="1400" i="1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5" name="Google Shape;105;p4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rgbClr val="00305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</a:t>
            </a: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4</a:t>
            </a:r>
            <a:endParaRPr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6" name="Google Shape;106;p4"/>
          <p:cNvSpPr txBox="1">
            <a:spLocks noGrp="1"/>
          </p:cNvSpPr>
          <p:nvPr>
            <p:ph type="body" idx="1"/>
          </p:nvPr>
        </p:nvSpPr>
        <p:spPr>
          <a:xfrm>
            <a:off x="4891625" y="2094722"/>
            <a:ext cx="3848700" cy="253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1400" b="1" u="sng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Engage/Explore</a:t>
            </a:r>
            <a:r>
              <a:rPr lang="en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- Why are user input/conditionals important?</a:t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 b="1" u="sng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Explain</a:t>
            </a:r>
            <a:r>
              <a:rPr lang="en" sz="14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- Introduction to input/conditionals in Earsketch</a:t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" sz="1400" b="1" u="sng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Elaborate</a:t>
            </a:r>
            <a:r>
              <a:rPr lang="en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-  Importing sounds from soundtrap and implementing them in Earsketch using conditionals</a:t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 b="1" u="sng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Evaluate</a:t>
            </a:r>
            <a:r>
              <a:rPr lang="en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- Sharing session</a:t>
            </a:r>
            <a:endParaRPr sz="1400" i="1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7" name="Google Shape;107;p4"/>
          <p:cNvSpPr txBox="1">
            <a:spLocks noGrp="1"/>
          </p:cNvSpPr>
          <p:nvPr>
            <p:ph type="body" idx="1"/>
          </p:nvPr>
        </p:nvSpPr>
        <p:spPr>
          <a:xfrm>
            <a:off x="464100" y="2130511"/>
            <a:ext cx="3848700" cy="16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300"/>
              <a:buNone/>
            </a:pPr>
            <a:r>
              <a:rPr lang="en" sz="20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We will be able to write a script that generates a song with a tempo decided by the user</a:t>
            </a:r>
            <a:endParaRPr sz="20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300"/>
              <a:buNone/>
            </a:pPr>
            <a:endParaRPr sz="20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</a:pPr>
            <a:endParaRPr sz="20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Google Shape;112;g102a8cffa85_0_113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13" name="Google Shape;113;g102a8cffa85_0_113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14" name="Google Shape;114;g102a8cffa85_0_113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Engage/Explore: Why User Input?</a:t>
            </a:r>
            <a:endParaRPr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5" name="Google Shape;115;g102a8cffa85_0_113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rgbClr val="00305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</a:t>
            </a: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4</a:t>
            </a:r>
            <a:endParaRPr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" name="Google Shape;116;g102a8cffa85_0_113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g102a8cffa85_0_113"/>
          <p:cNvSpPr txBox="1">
            <a:spLocks noGrp="1"/>
          </p:cNvSpPr>
          <p:nvPr>
            <p:ph type="body" idx="4294967295"/>
          </p:nvPr>
        </p:nvSpPr>
        <p:spPr>
          <a:xfrm>
            <a:off x="296650" y="1288950"/>
            <a:ext cx="8473200" cy="16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20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We can get input from users and tailor song creation to match their tastes or interests </a:t>
            </a:r>
            <a:endParaRPr sz="20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18" name="Google Shape;118;g102a8cffa85_0_1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8953" y="2801725"/>
            <a:ext cx="8405904" cy="12058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g102a8cffa85_0_11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380739" y="1308"/>
            <a:ext cx="764423" cy="4794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7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rgbClr val="A64D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25" name="Google Shape;125;p17"/>
          <p:cNvSpPr txBox="1">
            <a:spLocks noGrp="1"/>
          </p:cNvSpPr>
          <p:nvPr>
            <p:ph type="title"/>
          </p:nvPr>
        </p:nvSpPr>
        <p:spPr>
          <a:xfrm>
            <a:off x="360350" y="3663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BUILD YOUR TOOLBOX: Conditionals</a:t>
            </a:r>
            <a:endParaRPr i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26" name="Google Shape;126;p17"/>
          <p:cNvPicPr preferRelativeResize="0"/>
          <p:nvPr/>
        </p:nvPicPr>
        <p:blipFill rotWithShape="1">
          <a:blip r:embed="rId3">
            <a:alphaModFix/>
          </a:blip>
          <a:srcRect l="64656" t="66041" r="1746" b="13380"/>
          <a:stretch/>
        </p:blipFill>
        <p:spPr>
          <a:xfrm>
            <a:off x="6429000" y="981375"/>
            <a:ext cx="2530600" cy="381700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7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rgbClr val="00305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</a:t>
            </a: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4</a:t>
            </a:r>
            <a:endParaRPr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128" name="Google Shape;128;p17"/>
          <p:cNvGraphicFramePr/>
          <p:nvPr/>
        </p:nvGraphicFramePr>
        <p:xfrm>
          <a:off x="360350" y="1546313"/>
          <a:ext cx="3691450" cy="1982485"/>
        </p:xfrm>
        <a:graphic>
          <a:graphicData uri="http://schemas.openxmlformats.org/drawingml/2006/table">
            <a:tbl>
              <a:tblPr>
                <a:noFill/>
                <a:tableStyleId>{647CC027-31B7-4622-90DA-CF2179ABAA32}</a:tableStyleId>
              </a:tblPr>
              <a:tblGrid>
                <a:gridCol w="3691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19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rPr lang="en" sz="2100" b="1" u="none" strike="noStrike" cap="none">
                          <a:latin typeface="Roboto"/>
                          <a:ea typeface="Roboto"/>
                          <a:cs typeface="Roboto"/>
                          <a:sym typeface="Roboto"/>
                        </a:rPr>
                        <a:t>Conditional</a:t>
                      </a:r>
                      <a:endParaRPr sz="2100" b="1" u="none" strike="noStrike" cap="non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5A6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rPr lang="en" sz="2100" u="none" strike="noStrike" cap="none">
                          <a:latin typeface="Roboto"/>
                          <a:ea typeface="Roboto"/>
                          <a:cs typeface="Roboto"/>
                          <a:sym typeface="Roboto"/>
                        </a:rPr>
                        <a:t>Evaluates a boolean expression in order to execute a particular section of code</a:t>
                      </a:r>
                      <a:endParaRPr sz="2100" u="none" strike="noStrike" cap="non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29" name="Google Shape;129;p17"/>
          <p:cNvGraphicFramePr/>
          <p:nvPr/>
        </p:nvGraphicFramePr>
        <p:xfrm>
          <a:off x="4807400" y="1546313"/>
          <a:ext cx="3691450" cy="1700475"/>
        </p:xfrm>
        <a:graphic>
          <a:graphicData uri="http://schemas.openxmlformats.org/drawingml/2006/table">
            <a:tbl>
              <a:tblPr>
                <a:noFill/>
                <a:tableStyleId>{647CC027-31B7-4622-90DA-CF2179ABAA32}</a:tableStyleId>
              </a:tblPr>
              <a:tblGrid>
                <a:gridCol w="3691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19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rPr lang="en" sz="2100" b="1" u="none" strike="noStrike" cap="none">
                          <a:latin typeface="Roboto"/>
                          <a:ea typeface="Roboto"/>
                          <a:cs typeface="Roboto"/>
                          <a:sym typeface="Roboto"/>
                        </a:rPr>
                        <a:t>Boolean Expression</a:t>
                      </a:r>
                      <a:endParaRPr sz="2100" b="1" u="none" strike="noStrike" cap="non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5A6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rPr lang="en" sz="2100" u="none" strike="noStrike" cap="none">
                          <a:latin typeface="Roboto"/>
                          <a:ea typeface="Roboto"/>
                          <a:cs typeface="Roboto"/>
                          <a:sym typeface="Roboto"/>
                        </a:rPr>
                        <a:t>An expression that is evaluated to either TRUE or FALSE</a:t>
                      </a:r>
                      <a:endParaRPr sz="2100" u="none" strike="noStrike" cap="non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Google Shape;134;g127fff6a082_0_12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35" name="Google Shape;135;g127fff6a082_0_12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36" name="Google Shape;136;g127fff6a082_0_12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Conditionals in Earsketch</a:t>
            </a:r>
            <a:endParaRPr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137" name="Google Shape;137;g127fff6a082_0_12"/>
          <p:cNvGraphicFramePr/>
          <p:nvPr>
            <p:extLst>
              <p:ext uri="{D42A27DB-BD31-4B8C-83A1-F6EECF244321}">
                <p14:modId xmlns:p14="http://schemas.microsoft.com/office/powerpoint/2010/main" val="3245123472"/>
              </p:ext>
            </p:extLst>
          </p:nvPr>
        </p:nvGraphicFramePr>
        <p:xfrm>
          <a:off x="242200" y="1254275"/>
          <a:ext cx="8723250" cy="3534750"/>
        </p:xfrm>
        <a:graphic>
          <a:graphicData uri="http://schemas.openxmlformats.org/drawingml/2006/table">
            <a:tbl>
              <a:tblPr>
                <a:noFill/>
                <a:tableStyleId>{F7FF3583-54DE-42F7-834A-03EBEFAA3ABA}</a:tableStyleId>
              </a:tblPr>
              <a:tblGrid>
                <a:gridCol w="4361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616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34750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" sz="1500" b="0" i="0" u="none" strike="noStrike" cap="none" dirty="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Conditionals can be used to control the flow of the code to two or more outcomes</a:t>
                      </a:r>
                      <a:endParaRPr sz="1500" b="0" i="0" u="none" strike="noStrike" cap="none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" sz="1500" b="0" i="0" u="none" strike="noStrike" cap="none" dirty="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In </a:t>
                      </a:r>
                      <a:r>
                        <a:rPr lang="en" sz="1500" b="0" i="0" u="none" strike="noStrike" cap="none" dirty="0" err="1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Earsketch</a:t>
                      </a:r>
                      <a:r>
                        <a:rPr lang="en" sz="1500" b="0" i="0" u="none" strike="noStrike" cap="none" dirty="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, we can use conditionals to select specific sounds or effects to add based on user input Additionally, conditionals can be used independent of user input to fine tune song structure</a:t>
                      </a:r>
                      <a:endParaRPr sz="1500" b="0" i="0" u="none" strike="noStrike" cap="none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285750" marR="0" lvl="0" indent="-2857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Char char="•"/>
                      </a:pPr>
                      <a:r>
                        <a:rPr lang="en" sz="1500" b="0" i="0" u="none" strike="noStrike" cap="none" dirty="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In this example we use if-else to choose between either piano or drums to be added to track 1</a:t>
                      </a:r>
                      <a:endParaRPr sz="1500" b="0" i="0" u="none" strike="noStrike" cap="none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8" name="Google Shape;138;g127fff6a082_0_12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rgbClr val="00305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</a:t>
            </a: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4</a:t>
            </a:r>
            <a:endParaRPr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9" name="Google Shape;139;g127fff6a082_0_12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0" name="Google Shape;140;g127fff6a082_0_12" descr="A picture containing graphical user interface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1472" y="2934104"/>
            <a:ext cx="8056212" cy="13966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g127fff6a082_0_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380739" y="1308"/>
            <a:ext cx="764423" cy="4794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Google Shape;134;g127fff6a082_0_12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35" name="Google Shape;135;g127fff6a082_0_12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36" name="Google Shape;136;g127fff6a082_0_12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Boolean Expressions</a:t>
            </a:r>
            <a:endParaRPr lang="en" i="1">
              <a:solidFill>
                <a:srgbClr val="FFFFFF"/>
              </a:solidFill>
              <a:latin typeface="Roboto"/>
              <a:ea typeface="Roboto"/>
              <a:cs typeface="Roboto"/>
            </a:endParaRPr>
          </a:p>
        </p:txBody>
      </p:sp>
      <p:graphicFrame>
        <p:nvGraphicFramePr>
          <p:cNvPr id="137" name="Google Shape;137;g127fff6a082_0_12"/>
          <p:cNvGraphicFramePr/>
          <p:nvPr>
            <p:extLst>
              <p:ext uri="{D42A27DB-BD31-4B8C-83A1-F6EECF244321}">
                <p14:modId xmlns:p14="http://schemas.microsoft.com/office/powerpoint/2010/main" val="1483945405"/>
              </p:ext>
            </p:extLst>
          </p:nvPr>
        </p:nvGraphicFramePr>
        <p:xfrm>
          <a:off x="242200" y="1254275"/>
          <a:ext cx="8723250" cy="3534750"/>
        </p:xfrm>
        <a:graphic>
          <a:graphicData uri="http://schemas.openxmlformats.org/drawingml/2006/table">
            <a:tbl>
              <a:tblPr>
                <a:noFill/>
                <a:tableStyleId>{F7FF3583-54DE-42F7-834A-03EBEFAA3ABA}</a:tableStyleId>
              </a:tblPr>
              <a:tblGrid>
                <a:gridCol w="4361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616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34750">
                <a:tc gridSpan="2">
                  <a:txBody>
                    <a:bodyPr/>
                    <a:lstStyle/>
                    <a:p>
                      <a:pPr marL="0" marR="0" lvl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 b="0" i="0" u="none" strike="noStrike" cap="none" dirty="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</a:rPr>
                        <a:t>In the code below, the segment "</a:t>
                      </a:r>
                      <a:r>
                        <a:rPr lang="en" sz="1500" b="0" i="0" u="none" strike="noStrike" cap="none" dirty="0">
                          <a:solidFill>
                            <a:srgbClr val="222222"/>
                          </a:solidFill>
                          <a:latin typeface="Courier New"/>
                          <a:ea typeface="Roboto"/>
                          <a:cs typeface="Roboto"/>
                        </a:rPr>
                        <a:t>instrument1 == "piano"</a:t>
                      </a:r>
                      <a:r>
                        <a:rPr lang="en" sz="1500" b="0" i="0" u="none" strike="noStrike" cap="none" dirty="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</a:rPr>
                        <a:t>" is the</a:t>
                      </a:r>
                      <a:r>
                        <a:rPr lang="en" sz="1500" b="1" i="0" u="none" strike="noStrike" cap="none" dirty="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</a:rPr>
                        <a:t> </a:t>
                      </a:r>
                      <a:r>
                        <a:rPr lang="en" sz="1500" b="1" i="0" u="none" strike="noStrike" cap="none" dirty="0" err="1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</a:rPr>
                        <a:t>boolean</a:t>
                      </a:r>
                      <a:r>
                        <a:rPr lang="en" sz="1500" b="1" i="0" u="none" strike="noStrike" cap="none" dirty="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</a:rPr>
                        <a:t> expression</a:t>
                      </a:r>
                      <a:r>
                        <a:rPr lang="en" sz="1500" b="0" i="0" u="none" strike="noStrike" cap="none" dirty="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</a:rPr>
                        <a:t> we use to evaluate the conditional</a:t>
                      </a:r>
                    </a:p>
                    <a:p>
                      <a:pPr marL="285750" marR="0" lvl="0" indent="-28575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" sz="1500" b="0" i="0" u="none" strike="noStrike" cap="none" dirty="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</a:rPr>
                        <a:t>If the input stored in the variable instrument1 is "piano", the expression returns as TRUE so the code on line 24 is executed</a:t>
                      </a:r>
                    </a:p>
                    <a:p>
                      <a:pPr marL="285750" marR="0" lvl="0" indent="-28575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" sz="1500" b="0" i="0" u="none" strike="noStrike" cap="none" dirty="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</a:rPr>
                        <a:t>Otherwise, the expression returns as FALSE and the script executes line 26</a:t>
                      </a:r>
                    </a:p>
                  </a:txBody>
                  <a:tcPr marL="63500" marR="63500" marT="63500" marB="63500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8" name="Google Shape;138;g127fff6a082_0_12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rgbClr val="00305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</a:t>
            </a: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4</a:t>
            </a:r>
            <a:endParaRPr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9" name="Google Shape;139;g127fff6a082_0_12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0" name="Google Shape;140;g127fff6a082_0_12" descr="A picture containing graphical user interface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1472" y="3164709"/>
            <a:ext cx="8056212" cy="13966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g127fff6a082_0_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380739" y="1308"/>
            <a:ext cx="764423" cy="47948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83FB39C-690F-643B-7479-AA5676CEB740}"/>
              </a:ext>
            </a:extLst>
          </p:cNvPr>
          <p:cNvSpPr/>
          <p:nvPr/>
        </p:nvSpPr>
        <p:spPr>
          <a:xfrm>
            <a:off x="1403684" y="3589421"/>
            <a:ext cx="2105527" cy="23060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9246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Google Shape;134;g127fff6a082_0_12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35" name="Google Shape;135;g127fff6a082_0_12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36" name="Google Shape;136;g127fff6a082_0_12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Boolean Operators</a:t>
            </a:r>
            <a:endParaRPr lang="en" i="1">
              <a:solidFill>
                <a:srgbClr val="FFFFFF"/>
              </a:solidFill>
              <a:latin typeface="Roboto"/>
              <a:ea typeface="Roboto"/>
              <a:cs typeface="Roboto"/>
            </a:endParaRPr>
          </a:p>
        </p:txBody>
      </p:sp>
      <p:graphicFrame>
        <p:nvGraphicFramePr>
          <p:cNvPr id="137" name="Google Shape;137;g127fff6a082_0_12"/>
          <p:cNvGraphicFramePr/>
          <p:nvPr>
            <p:extLst>
              <p:ext uri="{D42A27DB-BD31-4B8C-83A1-F6EECF244321}">
                <p14:modId xmlns:p14="http://schemas.microsoft.com/office/powerpoint/2010/main" val="4073712796"/>
              </p:ext>
            </p:extLst>
          </p:nvPr>
        </p:nvGraphicFramePr>
        <p:xfrm>
          <a:off x="242200" y="1254275"/>
          <a:ext cx="8723250" cy="3534750"/>
        </p:xfrm>
        <a:graphic>
          <a:graphicData uri="http://schemas.openxmlformats.org/drawingml/2006/table">
            <a:tbl>
              <a:tblPr>
                <a:noFill/>
                <a:tableStyleId>{F7FF3583-54DE-42F7-834A-03EBEFAA3ABA}</a:tableStyleId>
              </a:tblPr>
              <a:tblGrid>
                <a:gridCol w="8723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34750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 b="0" i="0" u="none" strike="noStrike" cap="none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</a:rPr>
                        <a:t>We can also use </a:t>
                      </a:r>
                      <a:r>
                        <a:rPr lang="en" sz="1500" b="0" i="0" u="none" strike="noStrike" cap="none" err="1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</a:rPr>
                        <a:t>boolean</a:t>
                      </a:r>
                      <a:r>
                        <a:rPr lang="en" sz="1500" b="0" i="0" u="none" strike="noStrike" cap="none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</a:rPr>
                        <a:t> operators to more specifically evaluate </a:t>
                      </a:r>
                      <a:r>
                        <a:rPr lang="en" sz="1500" b="0" i="0" u="none" strike="noStrike" cap="none" err="1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</a:rPr>
                        <a:t>boolean</a:t>
                      </a:r>
                      <a:r>
                        <a:rPr lang="en" sz="1500" b="0" i="0" u="none" strike="noStrike" cap="none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</a:rPr>
                        <a:t> expressions in our code, usually to connect two separate expressions and evaluate them as one</a:t>
                      </a:r>
                    </a:p>
                    <a:p>
                      <a:pPr marL="285750" marR="0" lvl="0" indent="-28575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" sz="1500" b="0" i="0" u="none" strike="noStrike" cap="none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</a:rPr>
                        <a:t>X AND Y: both X and Y must be true, otherwise evaluates as false</a:t>
                      </a:r>
                    </a:p>
                    <a:p>
                      <a:pPr marL="0" marR="0" lvl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" sz="1500" b="0" i="0" u="none" strike="noStrike" cap="none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</a:endParaRPr>
                    </a:p>
                    <a:p>
                      <a:pPr marL="0" marR="0" lvl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" sz="1500" b="0" i="0" u="none" strike="noStrike" cap="none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</a:endParaRPr>
                    </a:p>
                    <a:p>
                      <a:pPr marL="0" marR="0" lvl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" sz="1500" b="0" i="0" u="none" strike="noStrike" cap="none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</a:endParaRPr>
                    </a:p>
                    <a:p>
                      <a:pPr marL="285750" marR="0" lvl="0" indent="-28575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endParaRPr lang="en" sz="1500" b="0" i="0" u="none" strike="noStrike" cap="none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</a:endParaRPr>
                    </a:p>
                  </a:txBody>
                  <a:tcPr marL="63500" marR="63500" marT="63500" marB="63500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8" name="Google Shape;138;g127fff6a082_0_12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rgbClr val="00305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</a:t>
            </a: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4</a:t>
            </a:r>
            <a:endParaRPr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9" name="Google Shape;139;g127fff6a082_0_12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1" name="Google Shape;141;g127fff6a082_0_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380739" y="1308"/>
            <a:ext cx="764423" cy="479487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DD11F32D-1367-BE2C-7B36-555B6A8C72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2080909"/>
              </p:ext>
            </p:extLst>
          </p:nvPr>
        </p:nvGraphicFramePr>
        <p:xfrm>
          <a:off x="607996" y="2476981"/>
          <a:ext cx="5120640" cy="1854197"/>
        </p:xfrm>
        <a:graphic>
          <a:graphicData uri="http://schemas.openxmlformats.org/drawingml/2006/table">
            <a:tbl>
              <a:tblPr firstRow="1" bandRow="1">
                <a:tableStyleId>{647CC027-31B7-4622-90DA-CF2179ABAA32}</a:tableStyleId>
              </a:tblPr>
              <a:tblGrid>
                <a:gridCol w="1706880">
                  <a:extLst>
                    <a:ext uri="{9D8B030D-6E8A-4147-A177-3AD203B41FA5}">
                      <a16:colId xmlns:a16="http://schemas.microsoft.com/office/drawing/2014/main" val="3657142242"/>
                    </a:ext>
                  </a:extLst>
                </a:gridCol>
                <a:gridCol w="1706880">
                  <a:extLst>
                    <a:ext uri="{9D8B030D-6E8A-4147-A177-3AD203B41FA5}">
                      <a16:colId xmlns:a16="http://schemas.microsoft.com/office/drawing/2014/main" val="3536017601"/>
                    </a:ext>
                  </a:extLst>
                </a:gridCol>
                <a:gridCol w="1706880">
                  <a:extLst>
                    <a:ext uri="{9D8B030D-6E8A-4147-A177-3AD203B41FA5}">
                      <a16:colId xmlns:a16="http://schemas.microsoft.com/office/drawing/2014/main" val="37762763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X</a:t>
                      </a:r>
                    </a:p>
                  </a:txBody>
                  <a:tcPr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Y</a:t>
                      </a:r>
                    </a:p>
                  </a:txBody>
                  <a:tcPr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/>
                        <a:t>result</a:t>
                      </a:r>
                    </a:p>
                  </a:txBody>
                  <a:tcPr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0945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TRUE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TRUE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/>
                        <a:t>TRUE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64797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TRUE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FALSE</a:t>
                      </a:r>
                    </a:p>
                  </a:txBody>
                  <a:tcPr>
                    <a:solidFill>
                      <a:srgbClr val="FF4747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/>
                        <a:t>FALSE</a:t>
                      </a:r>
                    </a:p>
                  </a:txBody>
                  <a:tcPr>
                    <a:solidFill>
                      <a:srgbClr val="FF47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0540327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/>
                        <a:t>FALSE</a:t>
                      </a:r>
                    </a:p>
                  </a:txBody>
                  <a:tcPr>
                    <a:solidFill>
                      <a:srgbClr val="FF4747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/>
                        <a:t>TRUE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/>
                        <a:t>FALSE</a:t>
                      </a:r>
                    </a:p>
                  </a:txBody>
                  <a:tcPr>
                    <a:solidFill>
                      <a:srgbClr val="FF47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8551102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/>
                        <a:t>FALSE</a:t>
                      </a:r>
                    </a:p>
                  </a:txBody>
                  <a:tcPr>
                    <a:solidFill>
                      <a:srgbClr val="FF4747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/>
                        <a:t>FALSE</a:t>
                      </a:r>
                    </a:p>
                  </a:txBody>
                  <a:tcPr>
                    <a:solidFill>
                      <a:srgbClr val="FF4747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/>
                        <a:t>FALSE</a:t>
                      </a:r>
                    </a:p>
                  </a:txBody>
                  <a:tcPr>
                    <a:solidFill>
                      <a:srgbClr val="FF47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7207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52788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Google Shape;134;g127fff6a082_0_12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35" name="Google Shape;135;g127fff6a082_0_12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36" name="Google Shape;136;g127fff6a082_0_12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Boolean Operators</a:t>
            </a:r>
            <a:endParaRPr lang="en" i="1">
              <a:solidFill>
                <a:srgbClr val="FFFFFF"/>
              </a:solidFill>
              <a:latin typeface="Roboto"/>
              <a:ea typeface="Roboto"/>
              <a:cs typeface="Roboto"/>
            </a:endParaRPr>
          </a:p>
        </p:txBody>
      </p:sp>
      <p:graphicFrame>
        <p:nvGraphicFramePr>
          <p:cNvPr id="137" name="Google Shape;137;g127fff6a082_0_12"/>
          <p:cNvGraphicFramePr/>
          <p:nvPr>
            <p:extLst>
              <p:ext uri="{D42A27DB-BD31-4B8C-83A1-F6EECF244321}">
                <p14:modId xmlns:p14="http://schemas.microsoft.com/office/powerpoint/2010/main" val="2652831044"/>
              </p:ext>
            </p:extLst>
          </p:nvPr>
        </p:nvGraphicFramePr>
        <p:xfrm>
          <a:off x="242200" y="1254275"/>
          <a:ext cx="8723250" cy="3534750"/>
        </p:xfrm>
        <a:graphic>
          <a:graphicData uri="http://schemas.openxmlformats.org/drawingml/2006/table">
            <a:tbl>
              <a:tblPr>
                <a:noFill/>
                <a:tableStyleId>{F7FF3583-54DE-42F7-834A-03EBEFAA3ABA}</a:tableStyleId>
              </a:tblPr>
              <a:tblGrid>
                <a:gridCol w="8723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34750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" sz="1500" b="0" i="0" u="none" strike="noStrike" cap="none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</a:endParaRPr>
                    </a:p>
                    <a:p>
                      <a:pPr marL="285750" marR="0" lvl="0" indent="-28575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" sz="1500" b="0" i="0" u="none" strike="noStrike" cap="none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</a:rPr>
                        <a:t>X OR Y: either X or Y can be true for the expression to evaluate as true</a:t>
                      </a:r>
                    </a:p>
                    <a:p>
                      <a:pPr marL="0" marR="0" lvl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" sz="1500" b="0" i="0" u="none" strike="noStrike" cap="none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</a:endParaRPr>
                    </a:p>
                    <a:p>
                      <a:pPr marL="0" marR="0" lvl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" sz="1500" b="0" i="0" u="none" strike="noStrike" cap="none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</a:endParaRPr>
                    </a:p>
                    <a:p>
                      <a:pPr marL="0" marR="0" lvl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" sz="1500" b="0" i="0" u="none" strike="noStrike" cap="none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</a:endParaRPr>
                    </a:p>
                    <a:p>
                      <a:pPr marL="285750" marR="0" lvl="0" indent="-28575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endParaRPr lang="en" sz="1500" b="0" i="0" u="none" strike="noStrike" cap="none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</a:endParaRPr>
                    </a:p>
                  </a:txBody>
                  <a:tcPr marL="63500" marR="63500" marT="63500" marB="63500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8" name="Google Shape;138;g127fff6a082_0_12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rgbClr val="00305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</a:t>
            </a: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4</a:t>
            </a:r>
            <a:endParaRPr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9" name="Google Shape;139;g127fff6a082_0_12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1" name="Google Shape;141;g127fff6a082_0_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380739" y="1308"/>
            <a:ext cx="764423" cy="479487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DD11F32D-1367-BE2C-7B36-555B6A8C72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2280708"/>
              </p:ext>
            </p:extLst>
          </p:nvPr>
        </p:nvGraphicFramePr>
        <p:xfrm>
          <a:off x="607996" y="2176192"/>
          <a:ext cx="5120640" cy="1854197"/>
        </p:xfrm>
        <a:graphic>
          <a:graphicData uri="http://schemas.openxmlformats.org/drawingml/2006/table">
            <a:tbl>
              <a:tblPr firstRow="1" bandRow="1">
                <a:tableStyleId>{647CC027-31B7-4622-90DA-CF2179ABAA32}</a:tableStyleId>
              </a:tblPr>
              <a:tblGrid>
                <a:gridCol w="1706880">
                  <a:extLst>
                    <a:ext uri="{9D8B030D-6E8A-4147-A177-3AD203B41FA5}">
                      <a16:colId xmlns:a16="http://schemas.microsoft.com/office/drawing/2014/main" val="3657142242"/>
                    </a:ext>
                  </a:extLst>
                </a:gridCol>
                <a:gridCol w="1706880">
                  <a:extLst>
                    <a:ext uri="{9D8B030D-6E8A-4147-A177-3AD203B41FA5}">
                      <a16:colId xmlns:a16="http://schemas.microsoft.com/office/drawing/2014/main" val="3536017601"/>
                    </a:ext>
                  </a:extLst>
                </a:gridCol>
                <a:gridCol w="1706880">
                  <a:extLst>
                    <a:ext uri="{9D8B030D-6E8A-4147-A177-3AD203B41FA5}">
                      <a16:colId xmlns:a16="http://schemas.microsoft.com/office/drawing/2014/main" val="37762763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X</a:t>
                      </a:r>
                    </a:p>
                  </a:txBody>
                  <a:tcP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Y</a:t>
                      </a:r>
                    </a:p>
                  </a:txBody>
                  <a:tcP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/>
                        <a:t>result</a:t>
                      </a:r>
                    </a:p>
                  </a:txBody>
                  <a:tcP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0945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TRUE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TRUE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/>
                        <a:t>TRUE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64797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TRUE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FALSE</a:t>
                      </a:r>
                    </a:p>
                  </a:txBody>
                  <a:tcPr>
                    <a:solidFill>
                      <a:srgbClr val="FF4747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/>
                        <a:t>TRUE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0540327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/>
                        <a:t>FALSE</a:t>
                      </a:r>
                    </a:p>
                  </a:txBody>
                  <a:tcPr>
                    <a:solidFill>
                      <a:srgbClr val="FF4747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/>
                        <a:t>TRUE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/>
                        <a:t>TRUE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8551102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/>
                        <a:t>FALSE</a:t>
                      </a:r>
                    </a:p>
                  </a:txBody>
                  <a:tcPr>
                    <a:solidFill>
                      <a:srgbClr val="FF4747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/>
                        <a:t>FALSE</a:t>
                      </a:r>
                    </a:p>
                  </a:txBody>
                  <a:tcPr>
                    <a:solidFill>
                      <a:srgbClr val="FF4747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/>
                        <a:t>FALSE</a:t>
                      </a:r>
                    </a:p>
                  </a:txBody>
                  <a:tcPr>
                    <a:solidFill>
                      <a:srgbClr val="FF47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7207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1875919"/>
      </p:ext>
    </p:extLst>
  </p:cSld>
  <p:clrMapOvr>
    <a:masterClrMapping/>
  </p:clrMapOvr>
</p:sld>
</file>

<file path=ppt/theme/theme1.xml><?xml version="1.0" encoding="utf-8"?>
<a:theme xmlns:a="http://schemas.openxmlformats.org/drawingml/2006/main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0DF50E0FEEE64F891537BC1BA88882" ma:contentTypeVersion="18" ma:contentTypeDescription="Create a new document." ma:contentTypeScope="" ma:versionID="345284e41eec0ac6e41c43cd1ad3800c">
  <xsd:schema xmlns:xsd="http://www.w3.org/2001/XMLSchema" xmlns:xs="http://www.w3.org/2001/XMLSchema" xmlns:p="http://schemas.microsoft.com/office/2006/metadata/properties" xmlns:ns2="0b7df29d-5056-43d3-b4ef-3abde5a3089a" xmlns:ns3="7d06cd21-3a24-42fa-b369-5e343ae4a771" targetNamespace="http://schemas.microsoft.com/office/2006/metadata/properties" ma:root="true" ma:fieldsID="5efce88d6a2d2014db8b61d3815fc3ad" ns2:_="" ns3:_="">
    <xsd:import namespace="0b7df29d-5056-43d3-b4ef-3abde5a3089a"/>
    <xsd:import namespace="7d06cd21-3a24-42fa-b369-5e343ae4a77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7df29d-5056-43d3-b4ef-3abde5a308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c2506c3-735d-4e70-aa79-204d06275b9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06cd21-3a24-42fa-b369-5e343ae4a771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6abdbc5-e1da-4b3d-95ac-9e857e4b936d}" ma:internalName="TaxCatchAll" ma:showField="CatchAllData" ma:web="7d06cd21-3a24-42fa-b369-5e343ae4a77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d06cd21-3a24-42fa-b369-5e343ae4a771" xsi:nil="true"/>
    <lcf76f155ced4ddcb4097134ff3c332f xmlns="0b7df29d-5056-43d3-b4ef-3abde5a3089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906E3B4-CD98-4A68-828F-AC566E5C845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7df29d-5056-43d3-b4ef-3abde5a3089a"/>
    <ds:schemaRef ds:uri="7d06cd21-3a24-42fa-b369-5e343ae4a77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759EEE5-87B2-4C8B-A70F-863BF66604D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C6AC6F5-812C-420B-8A99-1962F4222974}">
  <ds:schemaRefs>
    <ds:schemaRef ds:uri="0b7df29d-5056-43d3-b4ef-3abde5a3089a"/>
    <ds:schemaRef ds:uri="7d06cd21-3a24-42fa-b369-5e343ae4a771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575</Words>
  <Application>Microsoft Macintosh PowerPoint</Application>
  <PresentationFormat>On-screen Show (16:9)</PresentationFormat>
  <Paragraphs>93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2" baseType="lpstr">
      <vt:lpstr>Raleway</vt:lpstr>
      <vt:lpstr>Verdana</vt:lpstr>
      <vt:lpstr>Courier New</vt:lpstr>
      <vt:lpstr>Roboto Condensed</vt:lpstr>
      <vt:lpstr>Francois One</vt:lpstr>
      <vt:lpstr>Lato</vt:lpstr>
      <vt:lpstr>Arial</vt:lpstr>
      <vt:lpstr>Roboto</vt:lpstr>
      <vt:lpstr>Montserrat</vt:lpstr>
      <vt:lpstr>Streamline</vt:lpstr>
      <vt:lpstr>PowerPoint Presentation</vt:lpstr>
      <vt:lpstr>{</vt:lpstr>
      <vt:lpstr>Intro to User Input &amp; Conditionals</vt:lpstr>
      <vt:lpstr>Engage/Explore: Why User Input?</vt:lpstr>
      <vt:lpstr>BUILD YOUR TOOLBOX: Conditionals</vt:lpstr>
      <vt:lpstr>Explain: Conditionals in Earsketch</vt:lpstr>
      <vt:lpstr>Explain: Boolean Expressions</vt:lpstr>
      <vt:lpstr>Explain: Boolean Operators</vt:lpstr>
      <vt:lpstr>Explain: Boolean Operators</vt:lpstr>
      <vt:lpstr>Explain: Conditionals in Earsketch</vt:lpstr>
      <vt:lpstr>Elaborate: EarSketch/Soundtrap</vt:lpstr>
      <vt:lpstr>EVALUATE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Collado, Rafael S</cp:lastModifiedBy>
  <cp:revision>9</cp:revision>
  <dcterms:modified xsi:type="dcterms:W3CDTF">2025-01-30T05:11:40Z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0x010100A30DF50E0FEEE64F891537BC1BA88882</vt:lpwstr>
  </property>
  <property fmtid="{D5CDD505-2E9C-101B-9397-08002B2CF9AE}" pid="3" name="MediaServiceImageTags">
    <vt:lpwstr/>
  </property>
</Properties>
</file>